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6"/>
  </p:normalViewPr>
  <p:slideViewPr>
    <p:cSldViewPr snapToGrid="0" snapToObjects="1">
      <p:cViewPr>
        <p:scale>
          <a:sx n="165" d="100"/>
          <a:sy n="165" d="100"/>
        </p:scale>
        <p:origin x="1304" y="-4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7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5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4D04-0039-5042-9FE9-2D96597851B9}" type="datetimeFigureOut">
              <a:rPr lang="en-US" smtClean="0"/>
              <a:t>6/26/18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237C-F66A-754E-98C0-258404197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7F003F89-8709-8F48-921E-7AEA71363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30" y="605265"/>
            <a:ext cx="5829300" cy="515532"/>
          </a:xfrm>
        </p:spPr>
        <p:txBody>
          <a:bodyPr>
            <a:normAutofit/>
          </a:bodyPr>
          <a:lstStyle/>
          <a:p>
            <a:r>
              <a:rPr lang="en-GB" sz="2800" spc="600" dirty="0">
                <a:solidFill>
                  <a:srgbClr val="F3E5E2"/>
                </a:solidFill>
                <a:latin typeface="Catamaran" pitchFamily="2" charset="77"/>
                <a:cs typeface="Catamaran" pitchFamily="2" charset="77"/>
              </a:rPr>
              <a:t>PRICES</a:t>
            </a:r>
            <a:endParaRPr lang="en-US" sz="2800" spc="600" dirty="0">
              <a:solidFill>
                <a:srgbClr val="F3E5E2"/>
              </a:solidFill>
              <a:latin typeface="Catamaran" pitchFamily="2" charset="77"/>
              <a:cs typeface="Catamaran" pitchFamily="2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CF6725-1B77-9B48-812F-EFE996B3C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7"/>
          <a:stretch/>
        </p:blipFill>
        <p:spPr>
          <a:xfrm>
            <a:off x="57151" y="238031"/>
            <a:ext cx="1477108" cy="13803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5C5EE7-0432-F840-B8FD-43B3B6B476B8}"/>
              </a:ext>
            </a:extLst>
          </p:cNvPr>
          <p:cNvSpPr txBox="1"/>
          <p:nvPr/>
        </p:nvSpPr>
        <p:spPr>
          <a:xfrm>
            <a:off x="468330" y="1301040"/>
            <a:ext cx="591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spc="300" dirty="0">
                <a:solidFill>
                  <a:srgbClr val="F1E5E3"/>
                </a:solidFill>
                <a:latin typeface="Catamaran" pitchFamily="2" charset="77"/>
                <a:cs typeface="Catamaran" pitchFamily="2" charset="77"/>
              </a:rPr>
              <a:t>WREN GOLD WREATH</a:t>
            </a:r>
          </a:p>
          <a:p>
            <a:endParaRPr lang="en-GB" sz="1200" spc="3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br>
              <a:rPr lang="en-GB" sz="1400" dirty="0"/>
            </a:br>
            <a:endParaRPr lang="en-US" sz="1400" spc="300" dirty="0">
              <a:solidFill>
                <a:schemeClr val="bg2">
                  <a:lumMod val="50000"/>
                </a:schemeClr>
              </a:solidFill>
              <a:latin typeface="Catamaran" pitchFamily="2" charset="77"/>
              <a:cs typeface="Catamaran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8D6CE6-B2F8-B548-8EFD-BC6C12BA8514}"/>
              </a:ext>
            </a:extLst>
          </p:cNvPr>
          <p:cNvSpPr txBox="1"/>
          <p:nvPr/>
        </p:nvSpPr>
        <p:spPr>
          <a:xfrm>
            <a:off x="432228" y="1956391"/>
            <a:ext cx="59150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SAVE THE DATES DIGITALLY PRINTED ONTO TACTILE 300GSM CARD</a:t>
            </a:r>
          </a:p>
          <a:p>
            <a:pPr algn="ctr"/>
            <a:endParaRPr lang="en-GB" sz="8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A6 Save the Date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</a:t>
            </a:r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E9FCB3-806A-3A4E-A1E1-F53C4BE73B05}"/>
              </a:ext>
            </a:extLst>
          </p:cNvPr>
          <p:cNvSpPr txBox="1"/>
          <p:nvPr/>
        </p:nvSpPr>
        <p:spPr>
          <a:xfrm>
            <a:off x="511195" y="6319209"/>
            <a:ext cx="59150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WEDDING DAY STATIONERY ALL DIGITALLY PRINTED ONTO TACTILE 300GSM CARD OR AS INDICATED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80DF7C-788E-A04B-9475-0805E2EA94B8}"/>
              </a:ext>
            </a:extLst>
          </p:cNvPr>
          <p:cNvSpPr txBox="1"/>
          <p:nvPr/>
        </p:nvSpPr>
        <p:spPr>
          <a:xfrm>
            <a:off x="481848" y="8716073"/>
            <a:ext cx="59150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THANK YOU CARDS DIGITALLY PRINTED ONTO TACTILE 300GSM CARD FOLDED OR POST CARD STYLE</a:t>
            </a:r>
          </a:p>
          <a:p>
            <a:pPr algn="ctr"/>
            <a:endParaRPr lang="en-GB" sz="8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These can include a photo from your wedding day along with the motif from the range if you wish to make them more personal to you</a:t>
            </a:r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9493ED-61D8-EE4F-B6B8-C733CD7AD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344356"/>
              </p:ext>
            </p:extLst>
          </p:nvPr>
        </p:nvGraphicFramePr>
        <p:xfrm>
          <a:off x="468330" y="7831559"/>
          <a:ext cx="5915026" cy="31367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9081">
                  <a:extLst>
                    <a:ext uri="{9D8B030D-6E8A-4147-A177-3AD203B41FA5}">
                      <a16:colId xmlns:a16="http://schemas.microsoft.com/office/drawing/2014/main" val="4098242222"/>
                    </a:ext>
                  </a:extLst>
                </a:gridCol>
                <a:gridCol w="551401">
                  <a:extLst>
                    <a:ext uri="{9D8B030D-6E8A-4147-A177-3AD203B41FA5}">
                      <a16:colId xmlns:a16="http://schemas.microsoft.com/office/drawing/2014/main" val="329796369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977202886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94986429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280033393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22408801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839959943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706423137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35729275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125005250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476414556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21387004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7148471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83619252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680577108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52235302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688860724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711417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QUANITIY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CARD QUALITY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994937847"/>
                  </a:ext>
                </a:extLst>
              </a:tr>
              <a:tr h="6309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TABLE PLAN/ WELCOME BANNER A2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10mm THICK FOAM BOARD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 dirty="0">
                          <a:effectLst/>
                        </a:rPr>
                        <a:t>£71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589793904"/>
                  </a:ext>
                </a:extLst>
              </a:tr>
              <a:tr h="6309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TABLE PLAN/ WELCOME BANNER A1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10mm THICK FOAM BOARD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£76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378445459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2FD64C2-2901-BE43-99FB-11B877ADF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71519"/>
              </p:ext>
            </p:extLst>
          </p:nvPr>
        </p:nvGraphicFramePr>
        <p:xfrm>
          <a:off x="468330" y="8362367"/>
          <a:ext cx="5915026" cy="25276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9081">
                  <a:extLst>
                    <a:ext uri="{9D8B030D-6E8A-4147-A177-3AD203B41FA5}">
                      <a16:colId xmlns:a16="http://schemas.microsoft.com/office/drawing/2014/main" val="2545887972"/>
                    </a:ext>
                  </a:extLst>
                </a:gridCol>
                <a:gridCol w="551401">
                  <a:extLst>
                    <a:ext uri="{9D8B030D-6E8A-4147-A177-3AD203B41FA5}">
                      <a16:colId xmlns:a16="http://schemas.microsoft.com/office/drawing/2014/main" val="547834520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09977437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428859142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727922987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860688870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00582114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862306013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10373219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298199917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42995482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53233290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439857557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040416335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73708927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18298844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402307317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803716497"/>
                    </a:ext>
                  </a:extLst>
                </a:gridCol>
              </a:tblGrid>
              <a:tr h="188843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QUANITIY</a:t>
                      </a:r>
                      <a:endParaRPr lang="en-GB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CARD QUALITY</a:t>
                      </a:r>
                      <a:endParaRPr lang="en-GB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5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6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7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8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9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10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11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12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13 TABLES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14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15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16 TABLES</a:t>
                      </a:r>
                      <a:endParaRPr lang="en-GB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17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18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19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20 TABLES 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3186978784"/>
                  </a:ext>
                </a:extLst>
              </a:tr>
              <a:tr h="50250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TABLE PLAN CARDS TIED ON SILK RIBBON 148X105MM A6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Gesso 300gsm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£69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£69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£69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£70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£83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£90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£91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£92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£92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 dirty="0">
                          <a:effectLst/>
                        </a:rPr>
                        <a:t>£92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230993823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CB6CB48-45E7-854B-9C3C-E3C74C6F8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738472"/>
              </p:ext>
            </p:extLst>
          </p:nvPr>
        </p:nvGraphicFramePr>
        <p:xfrm>
          <a:off x="511195" y="6659071"/>
          <a:ext cx="5915022" cy="4263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701965">
                  <a:extLst>
                    <a:ext uri="{9D8B030D-6E8A-4147-A177-3AD203B41FA5}">
                      <a16:colId xmlns:a16="http://schemas.microsoft.com/office/drawing/2014/main" val="949185635"/>
                    </a:ext>
                  </a:extLst>
                </a:gridCol>
                <a:gridCol w="745357">
                  <a:extLst>
                    <a:ext uri="{9D8B030D-6E8A-4147-A177-3AD203B41FA5}">
                      <a16:colId xmlns:a16="http://schemas.microsoft.com/office/drawing/2014/main" val="881413574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677108003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335617327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71795637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3347961080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774506829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2408563829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3963511075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699985088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1873569602"/>
                    </a:ext>
                  </a:extLst>
                </a:gridCol>
                <a:gridCol w="346770">
                  <a:extLst>
                    <a:ext uri="{9D8B030D-6E8A-4147-A177-3AD203B41FA5}">
                      <a16:colId xmlns:a16="http://schemas.microsoft.com/office/drawing/2014/main" val="1095954222"/>
                    </a:ext>
                  </a:extLst>
                </a:gridCol>
              </a:tblGrid>
              <a:tr h="85262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QUANITIY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30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40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50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60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70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80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90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100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110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120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extLst>
                  <a:ext uri="{0D108BD9-81ED-4DB2-BD59-A6C34878D82A}">
                    <a16:rowId xmlns:a16="http://schemas.microsoft.com/office/drawing/2014/main" val="108298541"/>
                  </a:ext>
                </a:extLst>
              </a:tr>
              <a:tr h="85262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PRODUCT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CARD QUALITY</a:t>
                      </a:r>
                      <a:endParaRPr lang="en-GB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 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extLst>
                  <a:ext uri="{0D108BD9-81ED-4DB2-BD59-A6C34878D82A}">
                    <a16:rowId xmlns:a16="http://schemas.microsoft.com/office/drawing/2014/main" val="1761870557"/>
                  </a:ext>
                </a:extLst>
              </a:tr>
              <a:tr h="85262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ORDER OF SERVICE 210X148MM A5/ 5X7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Gesso 300gsm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£84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£99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£107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£116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£123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£132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£140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extLst>
                  <a:ext uri="{0D108BD9-81ED-4DB2-BD59-A6C34878D82A}">
                    <a16:rowId xmlns:a16="http://schemas.microsoft.com/office/drawing/2014/main" val="136607576"/>
                  </a:ext>
                </a:extLst>
              </a:tr>
              <a:tr h="85262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MENU 210X148MM A5 / 99X210mm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Gesso 300gsm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£84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£99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£107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£116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£123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£132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£140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extLst>
                  <a:ext uri="{0D108BD9-81ED-4DB2-BD59-A6C34878D82A}">
                    <a16:rowId xmlns:a16="http://schemas.microsoft.com/office/drawing/2014/main" val="688897452"/>
                  </a:ext>
                </a:extLst>
              </a:tr>
              <a:tr h="85262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NAME PLACE SETTING 45x90mm Folded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Gesso 300gsm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£73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£75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£82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£89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 dirty="0">
                          <a:effectLst/>
                        </a:rPr>
                        <a:t>£92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7" marR="3997" marT="3997" marB="0" anchor="b"/>
                </a:tc>
                <a:extLst>
                  <a:ext uri="{0D108BD9-81ED-4DB2-BD59-A6C34878D82A}">
                    <a16:rowId xmlns:a16="http://schemas.microsoft.com/office/drawing/2014/main" val="59798537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2BC4253-2EE6-404C-913C-76D4555B7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53703"/>
              </p:ext>
            </p:extLst>
          </p:nvPr>
        </p:nvGraphicFramePr>
        <p:xfrm>
          <a:off x="481852" y="7371657"/>
          <a:ext cx="5915026" cy="19175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9081">
                  <a:extLst>
                    <a:ext uri="{9D8B030D-6E8A-4147-A177-3AD203B41FA5}">
                      <a16:colId xmlns:a16="http://schemas.microsoft.com/office/drawing/2014/main" val="1835973884"/>
                    </a:ext>
                  </a:extLst>
                </a:gridCol>
                <a:gridCol w="551401">
                  <a:extLst>
                    <a:ext uri="{9D8B030D-6E8A-4147-A177-3AD203B41FA5}">
                      <a16:colId xmlns:a16="http://schemas.microsoft.com/office/drawing/2014/main" val="3697592849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787904876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916680183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721385250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141165371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56830763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4835828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653039182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502482208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766234316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200342154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2335099446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493430951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662937658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229847115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4037817448"/>
                    </a:ext>
                  </a:extLst>
                </a:gridCol>
                <a:gridCol w="256534">
                  <a:extLst>
                    <a:ext uri="{9D8B030D-6E8A-4147-A177-3AD203B41FA5}">
                      <a16:colId xmlns:a16="http://schemas.microsoft.com/office/drawing/2014/main" val="3628567161"/>
                    </a:ext>
                  </a:extLst>
                </a:gridCol>
              </a:tblGrid>
              <a:tr h="6309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QUANITIY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 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5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6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7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8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9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10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11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12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13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14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15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16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17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18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19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20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2742073920"/>
                  </a:ext>
                </a:extLst>
              </a:tr>
              <a:tr h="6309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PRODUCT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CARD QUALITY</a:t>
                      </a:r>
                      <a:endParaRPr lang="en-GB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 </a:t>
                      </a:r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1585811359"/>
                  </a:ext>
                </a:extLst>
              </a:tr>
              <a:tr h="6309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>
                          <a:effectLst/>
                        </a:rPr>
                        <a:t>TABLE NUMBER 148X105MM A6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u="none" strike="noStrike" dirty="0">
                          <a:effectLst/>
                        </a:rPr>
                        <a:t>Gesso 300gsm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£28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£33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£35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£38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£42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£45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£47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£51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£53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£56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£58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£62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£65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£69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>
                          <a:effectLst/>
                        </a:rPr>
                        <a:t>£71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u="none" strike="noStrike" dirty="0">
                          <a:effectLst/>
                        </a:rPr>
                        <a:t>£76</a:t>
                      </a:r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8" marR="2958" marT="2958" marB="0" anchor="b"/>
                </a:tc>
                <a:extLst>
                  <a:ext uri="{0D108BD9-81ED-4DB2-BD59-A6C34878D82A}">
                    <a16:rowId xmlns:a16="http://schemas.microsoft.com/office/drawing/2014/main" val="30413732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397DBC-D90A-0648-94A8-63A224A84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71130"/>
              </p:ext>
            </p:extLst>
          </p:nvPr>
        </p:nvGraphicFramePr>
        <p:xfrm>
          <a:off x="418710" y="2454315"/>
          <a:ext cx="5915026" cy="19175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51106">
                  <a:extLst>
                    <a:ext uri="{9D8B030D-6E8A-4147-A177-3AD203B41FA5}">
                      <a16:colId xmlns:a16="http://schemas.microsoft.com/office/drawing/2014/main" val="2029718301"/>
                    </a:ext>
                  </a:extLst>
                </a:gridCol>
                <a:gridCol w="614950">
                  <a:extLst>
                    <a:ext uri="{9D8B030D-6E8A-4147-A177-3AD203B41FA5}">
                      <a16:colId xmlns:a16="http://schemas.microsoft.com/office/drawing/2014/main" val="1115958092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3331773092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2963916935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2059372574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3535086398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2384705496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3343250540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1301015513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3557377216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56163256"/>
                    </a:ext>
                  </a:extLst>
                </a:gridCol>
                <a:gridCol w="384897">
                  <a:extLst>
                    <a:ext uri="{9D8B030D-6E8A-4147-A177-3AD203B41FA5}">
                      <a16:colId xmlns:a16="http://schemas.microsoft.com/office/drawing/2014/main" val="3695225534"/>
                    </a:ext>
                  </a:extLst>
                </a:gridCol>
              </a:tblGrid>
              <a:tr h="94640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QUANITIY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 dirty="0">
                          <a:effectLst/>
                        </a:rPr>
                        <a:t>CARD QUALITY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30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40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50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60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70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80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90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100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110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120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extLst>
                  <a:ext uri="{0D108BD9-81ED-4DB2-BD59-A6C34878D82A}">
                    <a16:rowId xmlns:a16="http://schemas.microsoft.com/office/drawing/2014/main" val="473664790"/>
                  </a:ext>
                </a:extLst>
              </a:tr>
              <a:tr h="94640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SAVE THE DATE 148X105MM A6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 dirty="0">
                          <a:effectLst/>
                        </a:rPr>
                        <a:t>Gesso 300gsm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£76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£84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£91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£98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£105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£112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£120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£126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£133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£140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6" marR="4436" marT="4436" marB="0" anchor="b"/>
                </a:tc>
                <a:extLst>
                  <a:ext uri="{0D108BD9-81ED-4DB2-BD59-A6C34878D82A}">
                    <a16:rowId xmlns:a16="http://schemas.microsoft.com/office/drawing/2014/main" val="349413340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D1FEEF7-EDCD-1B49-94BD-28B7613DFB5E}"/>
              </a:ext>
            </a:extLst>
          </p:cNvPr>
          <p:cNvSpPr/>
          <p:nvPr/>
        </p:nvSpPr>
        <p:spPr>
          <a:xfrm>
            <a:off x="418710" y="3750843"/>
            <a:ext cx="61605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FULL INVITATION SUITE DIGITALLY PRINTED ON TACTILE 300GSM CARD. </a:t>
            </a:r>
          </a:p>
          <a:p>
            <a:pPr algn="ctr"/>
            <a:endParaRPr lang="en-GB" sz="800" spc="3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A5 Invitation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 and printed liner, </a:t>
            </a: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A5 details card, A6 rsvp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envelope, vellum belly band , all wrapped up with gold twine.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CF3720-41F5-D24C-9648-0C657C66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058124"/>
              </p:ext>
            </p:extLst>
          </p:nvPr>
        </p:nvGraphicFramePr>
        <p:xfrm>
          <a:off x="481848" y="9306495"/>
          <a:ext cx="5915027" cy="36646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593330">
                  <a:extLst>
                    <a:ext uri="{9D8B030D-6E8A-4147-A177-3AD203B41FA5}">
                      <a16:colId xmlns:a16="http://schemas.microsoft.com/office/drawing/2014/main" val="1375022109"/>
                    </a:ext>
                  </a:extLst>
                </a:gridCol>
                <a:gridCol w="595357">
                  <a:extLst>
                    <a:ext uri="{9D8B030D-6E8A-4147-A177-3AD203B41FA5}">
                      <a16:colId xmlns:a16="http://schemas.microsoft.com/office/drawing/2014/main" val="4068508228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3527193811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4093606908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3758969640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3704756673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1308118123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3470473910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1284620894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1070185939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1324649093"/>
                    </a:ext>
                  </a:extLst>
                </a:gridCol>
                <a:gridCol w="372634">
                  <a:extLst>
                    <a:ext uri="{9D8B030D-6E8A-4147-A177-3AD203B41FA5}">
                      <a16:colId xmlns:a16="http://schemas.microsoft.com/office/drawing/2014/main" val="1631345325"/>
                    </a:ext>
                  </a:extLst>
                </a:gridCol>
              </a:tblGrid>
              <a:tr h="91617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QUANITIY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30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40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50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60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70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80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90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100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110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120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401590633"/>
                  </a:ext>
                </a:extLst>
              </a:tr>
              <a:tr h="91617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PRODUCT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CARD QUALITY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 dirty="0">
                          <a:effectLst/>
                        </a:rPr>
                        <a:t> 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1802707580"/>
                  </a:ext>
                </a:extLst>
              </a:tr>
              <a:tr h="91617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THANK YOU CARD FOLDED 148X105MM A6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Gesso 300gsm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£75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£83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£108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£117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£127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£135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£145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£154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758660270"/>
                  </a:ext>
                </a:extLst>
              </a:tr>
              <a:tr h="91617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TAHNKYOU CARD POST CARD STYLE 148X105MM A6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Gesso 300gsm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£79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£86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£93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£100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£107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£115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£121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>
                          <a:effectLst/>
                        </a:rPr>
                        <a:t>£128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u="none" strike="noStrike" dirty="0">
                          <a:effectLst/>
                        </a:rPr>
                        <a:t>£135</a:t>
                      </a:r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515758163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6390A53F-EB15-7E44-9A06-FFAECD19F045}"/>
              </a:ext>
            </a:extLst>
          </p:cNvPr>
          <p:cNvSpPr/>
          <p:nvPr/>
        </p:nvSpPr>
        <p:spPr>
          <a:xfrm>
            <a:off x="418710" y="4857521"/>
            <a:ext cx="61605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FULL INVITATION SUITE with LUXURY HOT GOLD FOIL ELEMENTS PRINTED ON 100% COTTON 300GSM CARD </a:t>
            </a:r>
          </a:p>
          <a:p>
            <a:pPr algn="ctr"/>
            <a:endParaRPr lang="en-GB" sz="800" spc="3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A5 Invitation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 and printed liner, </a:t>
            </a: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A5 details card, A6 rsvp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envelope, vellum belly band , all wrapped up with gold twine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940AB1-3A3F-E941-89EB-8A06CF5774FB}"/>
              </a:ext>
            </a:extLst>
          </p:cNvPr>
          <p:cNvSpPr txBox="1"/>
          <p:nvPr/>
        </p:nvSpPr>
        <p:spPr>
          <a:xfrm>
            <a:off x="544666" y="2885050"/>
            <a:ext cx="59150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SAVE THE DATES with LUXURY HOT GOLD FOIL ELEMENTS PRINTED ON 100% COTTON 300GSM CARD</a:t>
            </a:r>
          </a:p>
          <a:p>
            <a:pPr algn="ctr"/>
            <a:endParaRPr lang="en-GB" sz="800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  <a:p>
            <a:pPr algn="ctr"/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A6 Save the Date with </a:t>
            </a:r>
            <a:r>
              <a:rPr lang="en-GB" sz="800" dirty="0" err="1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kraft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 envelope</a:t>
            </a:r>
          </a:p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0D8A93D-3D76-3C4F-8880-26DB65B7440B}"/>
              </a:ext>
            </a:extLst>
          </p:cNvPr>
          <p:cNvSpPr/>
          <p:nvPr/>
        </p:nvSpPr>
        <p:spPr>
          <a:xfrm>
            <a:off x="359106" y="5942962"/>
            <a:ext cx="61605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chemeClr val="bg2">
                    <a:lumMod val="25000"/>
                  </a:schemeClr>
                </a:solidFill>
                <a:latin typeface="Catamaran" pitchFamily="2" charset="77"/>
                <a:cs typeface="Catamaran" pitchFamily="2" charset="77"/>
              </a:rPr>
              <a:t>IF YOU ARE INTERESTED IN A DIGITAL FOIL PRICE, PLEASE CONTACT ME FOR DETAILS </a:t>
            </a:r>
            <a:endParaRPr lang="en-GB" sz="800" i="1" dirty="0">
              <a:solidFill>
                <a:schemeClr val="bg2">
                  <a:lumMod val="25000"/>
                </a:schemeClr>
              </a:solidFill>
              <a:latin typeface="Catamaran" pitchFamily="2" charset="77"/>
              <a:cs typeface="Catamaran" pitchFamily="2" charset="77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8DA8477-966E-4C4B-87C6-C7861142D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07328"/>
              </p:ext>
            </p:extLst>
          </p:nvPr>
        </p:nvGraphicFramePr>
        <p:xfrm>
          <a:off x="468330" y="3397775"/>
          <a:ext cx="5915020" cy="19453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0293">
                  <a:extLst>
                    <a:ext uri="{9D8B030D-6E8A-4147-A177-3AD203B41FA5}">
                      <a16:colId xmlns:a16="http://schemas.microsoft.com/office/drawing/2014/main" val="2616993959"/>
                    </a:ext>
                  </a:extLst>
                </a:gridCol>
                <a:gridCol w="709257">
                  <a:extLst>
                    <a:ext uri="{9D8B030D-6E8A-4147-A177-3AD203B41FA5}">
                      <a16:colId xmlns:a16="http://schemas.microsoft.com/office/drawing/2014/main" val="2022044303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615838823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25060794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195728082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309957621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869311664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56046364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299835750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822629072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689324345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133312340"/>
                    </a:ext>
                  </a:extLst>
                </a:gridCol>
              </a:tblGrid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QUANITIY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30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40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50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60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70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80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90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100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110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120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3369852021"/>
                  </a:ext>
                </a:extLst>
              </a:tr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SAVE THE DATE 148X105MM A6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Gesso 300grm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£190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£202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£813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£225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£235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£252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£264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£274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£285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£298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23393552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73EFA0DC-D394-5248-9A6E-A2EFE312D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728436"/>
              </p:ext>
            </p:extLst>
          </p:nvPr>
        </p:nvGraphicFramePr>
        <p:xfrm>
          <a:off x="511197" y="4388751"/>
          <a:ext cx="5915020" cy="19453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0293">
                  <a:extLst>
                    <a:ext uri="{9D8B030D-6E8A-4147-A177-3AD203B41FA5}">
                      <a16:colId xmlns:a16="http://schemas.microsoft.com/office/drawing/2014/main" val="1961774236"/>
                    </a:ext>
                  </a:extLst>
                </a:gridCol>
                <a:gridCol w="709257">
                  <a:extLst>
                    <a:ext uri="{9D8B030D-6E8A-4147-A177-3AD203B41FA5}">
                      <a16:colId xmlns:a16="http://schemas.microsoft.com/office/drawing/2014/main" val="2441830215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102808117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4155549956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856876278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099566456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558971602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67763566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938949929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445078655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597928167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658482392"/>
                    </a:ext>
                  </a:extLst>
                </a:gridCol>
              </a:tblGrid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QUANITIY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30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40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50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60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70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80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90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100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110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120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1994274765"/>
                  </a:ext>
                </a:extLst>
              </a:tr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FULL INVITATION SUITE 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£299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£346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£388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£429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£475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£519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£565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£609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£656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£700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303359485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0E3C9535-D0BD-9A47-9911-6CDC9EE4A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04313"/>
              </p:ext>
            </p:extLst>
          </p:nvPr>
        </p:nvGraphicFramePr>
        <p:xfrm>
          <a:off x="481853" y="5565636"/>
          <a:ext cx="5915020" cy="19453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50293">
                  <a:extLst>
                    <a:ext uri="{9D8B030D-6E8A-4147-A177-3AD203B41FA5}">
                      <a16:colId xmlns:a16="http://schemas.microsoft.com/office/drawing/2014/main" val="3201321723"/>
                    </a:ext>
                  </a:extLst>
                </a:gridCol>
                <a:gridCol w="709257">
                  <a:extLst>
                    <a:ext uri="{9D8B030D-6E8A-4147-A177-3AD203B41FA5}">
                      <a16:colId xmlns:a16="http://schemas.microsoft.com/office/drawing/2014/main" val="3453551194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523655578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779648292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158656904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995461750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850899479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585683223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4150407301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2532618517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3885708781"/>
                    </a:ext>
                  </a:extLst>
                </a:gridCol>
                <a:gridCol w="395547">
                  <a:extLst>
                    <a:ext uri="{9D8B030D-6E8A-4147-A177-3AD203B41FA5}">
                      <a16:colId xmlns:a16="http://schemas.microsoft.com/office/drawing/2014/main" val="1860405524"/>
                    </a:ext>
                  </a:extLst>
                </a:gridCol>
              </a:tblGrid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QUANITIY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30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40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50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60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70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80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90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100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110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120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701982573"/>
                  </a:ext>
                </a:extLst>
              </a:tr>
              <a:tr h="9726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FULL INVITATION SUITE 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£662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£731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£1,383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£843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£908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£982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£1,034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£1,091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>
                          <a:effectLst/>
                        </a:rPr>
                        <a:t>£1,156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u="none" strike="noStrike" dirty="0">
                          <a:effectLst/>
                        </a:rPr>
                        <a:t>£1,226</a:t>
                      </a:r>
                      <a:endParaRPr lang="en-GB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9" marR="4559" marT="4559" marB="0" anchor="b"/>
                </a:tc>
                <a:extLst>
                  <a:ext uri="{0D108BD9-81ED-4DB2-BD59-A6C34878D82A}">
                    <a16:rowId xmlns:a16="http://schemas.microsoft.com/office/drawing/2014/main" val="245010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25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674</Words>
  <Application>Microsoft Macintosh PowerPoint</Application>
  <PresentationFormat>A4 Paper (210x297 mm)</PresentationFormat>
  <Paragraphs>324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Catamaran</vt:lpstr>
      <vt:lpstr>Office Theme</vt:lpstr>
      <vt:lpstr>PRICES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BESPOKE </dc:title>
  <dc:creator>Microsoft Office User</dc:creator>
  <cp:lastModifiedBy>Microsoft Office User</cp:lastModifiedBy>
  <cp:revision>34</cp:revision>
  <cp:lastPrinted>2018-06-26T13:23:14Z</cp:lastPrinted>
  <dcterms:created xsi:type="dcterms:W3CDTF">2018-02-07T23:02:26Z</dcterms:created>
  <dcterms:modified xsi:type="dcterms:W3CDTF">2018-06-26T16:38:10Z</dcterms:modified>
</cp:coreProperties>
</file>